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" charset="1" panose="00000500000000000000"/>
      <p:regular r:id="rId10"/>
    </p:embeddedFont>
    <p:embeddedFont>
      <p:font typeface="Muli Bold" charset="1" panose="00000800000000000000"/>
      <p:regular r:id="rId11"/>
    </p:embeddedFont>
    <p:embeddedFont>
      <p:font typeface="Muli Italics" charset="1" panose="00000500000000000000"/>
      <p:regular r:id="rId12"/>
    </p:embeddedFont>
    <p:embeddedFont>
      <p:font typeface="Muli Bold Italics" charset="1" panose="00000800000000000000"/>
      <p:regular r:id="rId13"/>
    </p:embeddedFont>
    <p:embeddedFont>
      <p:font typeface="Muli Extra-Light" charset="1" panose="00000300000000000000"/>
      <p:regular r:id="rId14"/>
    </p:embeddedFont>
    <p:embeddedFont>
      <p:font typeface="Muli Extra-Light Italics" charset="1" panose="00000300000000000000"/>
      <p:regular r:id="rId15"/>
    </p:embeddedFont>
    <p:embeddedFont>
      <p:font typeface="Muli Light" charset="1" panose="00000400000000000000"/>
      <p:regular r:id="rId16"/>
    </p:embeddedFont>
    <p:embeddedFont>
      <p:font typeface="Muli Light Italics" charset="1" panose="00000400000000000000"/>
      <p:regular r:id="rId17"/>
    </p:embeddedFont>
    <p:embeddedFont>
      <p:font typeface="Muli Semi-Bold" charset="1" panose="00000700000000000000"/>
      <p:regular r:id="rId18"/>
    </p:embeddedFont>
    <p:embeddedFont>
      <p:font typeface="Muli Semi-Bold Italics" charset="1" panose="00000700000000000000"/>
      <p:regular r:id="rId19"/>
    </p:embeddedFont>
    <p:embeddedFont>
      <p:font typeface="Muli Ultra-Bold" charset="1" panose="00000900000000000000"/>
      <p:regular r:id="rId20"/>
    </p:embeddedFont>
    <p:embeddedFont>
      <p:font typeface="Muli Ultra-Bold Italics" charset="1" panose="00000900000000000000"/>
      <p:regular r:id="rId21"/>
    </p:embeddedFont>
    <p:embeddedFont>
      <p:font typeface="Muli Heavy" charset="1" panose="00000A00000000000000"/>
      <p:regular r:id="rId22"/>
    </p:embeddedFont>
    <p:embeddedFont>
      <p:font typeface="Muli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8907" y="8486269"/>
            <a:ext cx="6433829" cy="4761033"/>
          </a:xfrm>
          <a:custGeom>
            <a:avLst/>
            <a:gdLst/>
            <a:ahLst/>
            <a:cxnLst/>
            <a:rect r="r" b="b" t="t" l="l"/>
            <a:pathLst>
              <a:path h="4761033" w="6433829">
                <a:moveTo>
                  <a:pt x="0" y="0"/>
                </a:moveTo>
                <a:lnTo>
                  <a:pt x="6433828" y="0"/>
                </a:lnTo>
                <a:lnTo>
                  <a:pt x="6433828" y="4761033"/>
                </a:lnTo>
                <a:lnTo>
                  <a:pt x="0" y="4761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33239">
            <a:off x="-750303" y="-2409185"/>
            <a:ext cx="3558007" cy="5136230"/>
          </a:xfrm>
          <a:custGeom>
            <a:avLst/>
            <a:gdLst/>
            <a:ahLst/>
            <a:cxnLst/>
            <a:rect r="r" b="b" t="t" l="l"/>
            <a:pathLst>
              <a:path h="5136230" w="3558007">
                <a:moveTo>
                  <a:pt x="0" y="0"/>
                </a:moveTo>
                <a:lnTo>
                  <a:pt x="3558006" y="0"/>
                </a:lnTo>
                <a:lnTo>
                  <a:pt x="3558006" y="5136230"/>
                </a:lnTo>
                <a:lnTo>
                  <a:pt x="0" y="513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25821" y="0"/>
            <a:ext cx="8723811" cy="10295848"/>
            <a:chOff x="0" y="0"/>
            <a:chExt cx="934268" cy="11026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4268" cy="1102623"/>
            </a:xfrm>
            <a:custGeom>
              <a:avLst/>
              <a:gdLst/>
              <a:ahLst/>
              <a:cxnLst/>
              <a:rect r="r" b="b" t="t" l="l"/>
              <a:pathLst>
                <a:path h="1102623" w="934268">
                  <a:moveTo>
                    <a:pt x="0" y="0"/>
                  </a:moveTo>
                  <a:lnTo>
                    <a:pt x="934268" y="0"/>
                  </a:lnTo>
                  <a:lnTo>
                    <a:pt x="934268" y="1102623"/>
                  </a:lnTo>
                  <a:lnTo>
                    <a:pt x="0" y="1102623"/>
                  </a:lnTo>
                  <a:close/>
                </a:path>
              </a:pathLst>
            </a:custGeom>
            <a:blipFill>
              <a:blip r:embed="rId6"/>
              <a:stretch>
                <a:fillRect l="-9473" t="0" r="-3608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769533">
            <a:off x="3550744" y="-1055420"/>
            <a:ext cx="1628220" cy="3109449"/>
          </a:xfrm>
          <a:custGeom>
            <a:avLst/>
            <a:gdLst/>
            <a:ahLst/>
            <a:cxnLst/>
            <a:rect r="r" b="b" t="t" l="l"/>
            <a:pathLst>
              <a:path h="3109449" w="1628220">
                <a:moveTo>
                  <a:pt x="0" y="0"/>
                </a:moveTo>
                <a:lnTo>
                  <a:pt x="1628220" y="0"/>
                </a:lnTo>
                <a:lnTo>
                  <a:pt x="1628220" y="3109448"/>
                </a:lnTo>
                <a:lnTo>
                  <a:pt x="0" y="3109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0251" y="3244338"/>
            <a:ext cx="8443749" cy="3798325"/>
            <a:chOff x="0" y="0"/>
            <a:chExt cx="11258331" cy="50644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1258331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999"/>
                </a:lnSpc>
              </a:pPr>
              <a:r>
                <a:rPr lang="en-US" sz="9999">
                  <a:solidFill>
                    <a:srgbClr val="111111"/>
                  </a:solidFill>
                  <a:latin typeface="Muli Semi-Bold"/>
                </a:rPr>
                <a:t>KidEaseHub Autism App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97683"/>
              <a:ext cx="112583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1111"/>
                  </a:solidFill>
                  <a:latin typeface="Muli"/>
                </a:rPr>
                <a:t>Empowering children with autism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4691">
            <a:off x="13999395" y="6662131"/>
            <a:ext cx="4935546" cy="6086435"/>
          </a:xfrm>
          <a:custGeom>
            <a:avLst/>
            <a:gdLst/>
            <a:ahLst/>
            <a:cxnLst/>
            <a:rect r="r" b="b" t="t" l="l"/>
            <a:pathLst>
              <a:path h="6086435" w="4935546">
                <a:moveTo>
                  <a:pt x="0" y="0"/>
                </a:moveTo>
                <a:lnTo>
                  <a:pt x="4935546" y="0"/>
                </a:lnTo>
                <a:lnTo>
                  <a:pt x="4935546" y="6086435"/>
                </a:lnTo>
                <a:lnTo>
                  <a:pt x="0" y="6086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4087" y="-834897"/>
            <a:ext cx="5516585" cy="4082273"/>
          </a:xfrm>
          <a:custGeom>
            <a:avLst/>
            <a:gdLst/>
            <a:ahLst/>
            <a:cxnLst/>
            <a:rect r="r" b="b" t="t" l="l"/>
            <a:pathLst>
              <a:path h="4082273" w="5516585">
                <a:moveTo>
                  <a:pt x="0" y="0"/>
                </a:moveTo>
                <a:lnTo>
                  <a:pt x="5516585" y="0"/>
                </a:lnTo>
                <a:lnTo>
                  <a:pt x="5516585" y="4082273"/>
                </a:lnTo>
                <a:lnTo>
                  <a:pt x="0" y="4082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11689" y="400145"/>
            <a:ext cx="8237966" cy="9486710"/>
            <a:chOff x="0" y="0"/>
            <a:chExt cx="1093354" cy="1259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3354" cy="1259089"/>
            </a:xfrm>
            <a:custGeom>
              <a:avLst/>
              <a:gdLst/>
              <a:ahLst/>
              <a:cxnLst/>
              <a:rect r="r" b="b" t="t" l="l"/>
              <a:pathLst>
                <a:path h="1259089" w="1093354">
                  <a:moveTo>
                    <a:pt x="0" y="0"/>
                  </a:moveTo>
                  <a:lnTo>
                    <a:pt x="1093354" y="0"/>
                  </a:lnTo>
                  <a:lnTo>
                    <a:pt x="1093354" y="1259089"/>
                  </a:lnTo>
                  <a:lnTo>
                    <a:pt x="0" y="1259089"/>
                  </a:lnTo>
                  <a:close/>
                </a:path>
              </a:pathLst>
            </a:custGeom>
            <a:blipFill>
              <a:blip r:embed="rId6"/>
              <a:stretch>
                <a:fillRect l="-52363" t="0" r="-5236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591604">
            <a:off x="11994047" y="9429560"/>
            <a:ext cx="1668110" cy="1714879"/>
          </a:xfrm>
          <a:custGeom>
            <a:avLst/>
            <a:gdLst/>
            <a:ahLst/>
            <a:cxnLst/>
            <a:rect r="r" b="b" t="t" l="l"/>
            <a:pathLst>
              <a:path h="1714879" w="1668110">
                <a:moveTo>
                  <a:pt x="0" y="0"/>
                </a:moveTo>
                <a:lnTo>
                  <a:pt x="1668110" y="0"/>
                </a:lnTo>
                <a:lnTo>
                  <a:pt x="1668110" y="1714880"/>
                </a:lnTo>
                <a:lnTo>
                  <a:pt x="0" y="1714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0693" y="3425458"/>
            <a:ext cx="7595850" cy="3436084"/>
            <a:chOff x="0" y="0"/>
            <a:chExt cx="10127800" cy="458144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127800" cy="339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49"/>
                </a:lnSpc>
              </a:pPr>
              <a:r>
                <a:rPr lang="en-US" sz="5624">
                  <a:solidFill>
                    <a:srgbClr val="111111"/>
                  </a:solidFill>
                  <a:latin typeface="Muli Bold"/>
                </a:rPr>
                <a:t>Revolutionizing Autism Support: KidEaseHub App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79770"/>
              <a:ext cx="10103246" cy="70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160"/>
                </a:lnSpc>
              </a:pPr>
              <a:r>
                <a:rPr lang="en-US" sz="1800">
                  <a:solidFill>
                    <a:srgbClr val="111111"/>
                  </a:solidFill>
                  <a:latin typeface="Muli"/>
                </a:rPr>
                <a:t>Empowering children with autism through innovative technology solutions.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59875">
            <a:off x="5582338" y="-1203562"/>
            <a:ext cx="6742324" cy="13057318"/>
          </a:xfrm>
          <a:custGeom>
            <a:avLst/>
            <a:gdLst/>
            <a:ahLst/>
            <a:cxnLst/>
            <a:rect r="r" b="b" t="t" l="l"/>
            <a:pathLst>
              <a:path h="13057318" w="6742324">
                <a:moveTo>
                  <a:pt x="0" y="0"/>
                </a:moveTo>
                <a:lnTo>
                  <a:pt x="6742324" y="0"/>
                </a:lnTo>
                <a:lnTo>
                  <a:pt x="6742324" y="13057318"/>
                </a:lnTo>
                <a:lnTo>
                  <a:pt x="0" y="1305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94320">
            <a:off x="3668119" y="2382878"/>
            <a:ext cx="2319912" cy="1615502"/>
          </a:xfrm>
          <a:custGeom>
            <a:avLst/>
            <a:gdLst/>
            <a:ahLst/>
            <a:cxnLst/>
            <a:rect r="r" b="b" t="t" l="l"/>
            <a:pathLst>
              <a:path h="1615502" w="2319912">
                <a:moveTo>
                  <a:pt x="0" y="0"/>
                </a:moveTo>
                <a:lnTo>
                  <a:pt x="2319912" y="0"/>
                </a:lnTo>
                <a:lnTo>
                  <a:pt x="2319912" y="1615502"/>
                </a:lnTo>
                <a:lnTo>
                  <a:pt x="0" y="161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1065" y="4010025"/>
            <a:ext cx="11405870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111111"/>
                </a:solidFill>
                <a:latin typeface="Muli Semi-Bold"/>
              </a:rPr>
              <a:t>Project Overview and 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26179">
            <a:off x="13279473" y="5093858"/>
            <a:ext cx="5684130" cy="10386285"/>
          </a:xfrm>
          <a:custGeom>
            <a:avLst/>
            <a:gdLst/>
            <a:ahLst/>
            <a:cxnLst/>
            <a:rect r="r" b="b" t="t" l="l"/>
            <a:pathLst>
              <a:path h="10386285" w="5684130">
                <a:moveTo>
                  <a:pt x="0" y="0"/>
                </a:moveTo>
                <a:lnTo>
                  <a:pt x="5684130" y="0"/>
                </a:lnTo>
                <a:lnTo>
                  <a:pt x="5684130" y="10386284"/>
                </a:lnTo>
                <a:lnTo>
                  <a:pt x="0" y="1038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72544">
            <a:off x="13983171" y="6968668"/>
            <a:ext cx="1272620" cy="2430351"/>
          </a:xfrm>
          <a:custGeom>
            <a:avLst/>
            <a:gdLst/>
            <a:ahLst/>
            <a:cxnLst/>
            <a:rect r="r" b="b" t="t" l="l"/>
            <a:pathLst>
              <a:path h="2430351" w="1272620">
                <a:moveTo>
                  <a:pt x="0" y="0"/>
                </a:moveTo>
                <a:lnTo>
                  <a:pt x="1272620" y="0"/>
                </a:lnTo>
                <a:lnTo>
                  <a:pt x="1272620" y="2430351"/>
                </a:lnTo>
                <a:lnTo>
                  <a:pt x="0" y="2430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917454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111111"/>
                </a:solidFill>
                <a:latin typeface="Muli Semi-Bold"/>
              </a:rPr>
              <a:t>"Empowering children with autism to thrive together"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434388"/>
            <a:ext cx="857915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111111"/>
                </a:solidFill>
                <a:latin typeface="Muli"/>
              </a:rPr>
              <a:t>Anonymous parental love and support always shines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7750" y="1480871"/>
            <a:ext cx="3143540" cy="3206095"/>
            <a:chOff x="0" y="0"/>
            <a:chExt cx="6062980" cy="61836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7810" y="-427990"/>
              <a:ext cx="6739890" cy="7203440"/>
            </a:xfrm>
            <a:custGeom>
              <a:avLst/>
              <a:gdLst/>
              <a:ahLst/>
              <a:cxnLst/>
              <a:rect r="r" b="b" t="t" l="l"/>
              <a:pathLst>
                <a:path h="7203440" w="673989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2"/>
              <a:stretch>
                <a:fillRect l="-991" t="0" r="-9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7750" y="5600034"/>
            <a:ext cx="3143540" cy="3206095"/>
            <a:chOff x="0" y="0"/>
            <a:chExt cx="6062980" cy="6183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7810" y="-427990"/>
              <a:ext cx="6739890" cy="7203440"/>
            </a:xfrm>
            <a:custGeom>
              <a:avLst/>
              <a:gdLst/>
              <a:ahLst/>
              <a:cxnLst/>
              <a:rect r="r" b="b" t="t" l="l"/>
              <a:pathLst>
                <a:path h="7203440" w="673989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3"/>
              <a:stretch>
                <a:fillRect l="-18102" t="0" r="-1810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667750" y="1877653"/>
            <a:ext cx="1414937" cy="1237427"/>
          </a:xfrm>
          <a:custGeom>
            <a:avLst/>
            <a:gdLst/>
            <a:ahLst/>
            <a:cxnLst/>
            <a:rect r="r" b="b" t="t" l="l"/>
            <a:pathLst>
              <a:path h="1237427" w="1414937">
                <a:moveTo>
                  <a:pt x="0" y="0"/>
                </a:moveTo>
                <a:lnTo>
                  <a:pt x="1414937" y="0"/>
                </a:lnTo>
                <a:lnTo>
                  <a:pt x="1414937" y="1237427"/>
                </a:lnTo>
                <a:lnTo>
                  <a:pt x="0" y="1237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2093" y="5860206"/>
            <a:ext cx="1306252" cy="1342876"/>
          </a:xfrm>
          <a:custGeom>
            <a:avLst/>
            <a:gdLst/>
            <a:ahLst/>
            <a:cxnLst/>
            <a:rect r="r" b="b" t="t" l="l"/>
            <a:pathLst>
              <a:path h="1342876" w="1306252">
                <a:moveTo>
                  <a:pt x="0" y="0"/>
                </a:moveTo>
                <a:lnTo>
                  <a:pt x="1306251" y="0"/>
                </a:lnTo>
                <a:lnTo>
                  <a:pt x="1306251" y="1342875"/>
                </a:lnTo>
                <a:lnTo>
                  <a:pt x="0" y="13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8282" y="2667000"/>
            <a:ext cx="6427667" cy="495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500">
                <a:solidFill>
                  <a:srgbClr val="111111"/>
                </a:solidFill>
                <a:latin typeface="Muli"/>
              </a:rPr>
              <a:t>Empowering Kids with Autism: KidEaseHub App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226704" y="2009466"/>
            <a:ext cx="4906907" cy="2148905"/>
            <a:chOff x="0" y="0"/>
            <a:chExt cx="6542543" cy="28652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6542543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Interactive Learning Platform for Children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39513"/>
              <a:ext cx="654254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Engaging activities tailored for children with autism spectrum disorders.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26704" y="6114342"/>
            <a:ext cx="4906907" cy="2177480"/>
            <a:chOff x="0" y="0"/>
            <a:chExt cx="6542543" cy="29033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6542543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Supporting Children's Development Through Technology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98313"/>
              <a:ext cx="6542543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Innovative app fostering growth and learning for kids with autism.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60256">
            <a:off x="10564322" y="1474599"/>
            <a:ext cx="5348243" cy="7003652"/>
          </a:xfrm>
          <a:custGeom>
            <a:avLst/>
            <a:gdLst/>
            <a:ahLst/>
            <a:cxnLst/>
            <a:rect r="r" b="b" t="t" l="l"/>
            <a:pathLst>
              <a:path h="7003652" w="5348243">
                <a:moveTo>
                  <a:pt x="0" y="0"/>
                </a:moveTo>
                <a:lnTo>
                  <a:pt x="5348243" y="0"/>
                </a:lnTo>
                <a:lnTo>
                  <a:pt x="5348243" y="7003651"/>
                </a:lnTo>
                <a:lnTo>
                  <a:pt x="0" y="700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40253">
            <a:off x="13933282" y="6040110"/>
            <a:ext cx="1283788" cy="2451679"/>
          </a:xfrm>
          <a:custGeom>
            <a:avLst/>
            <a:gdLst/>
            <a:ahLst/>
            <a:cxnLst/>
            <a:rect r="r" b="b" t="t" l="l"/>
            <a:pathLst>
              <a:path h="2451679" w="1283788">
                <a:moveTo>
                  <a:pt x="0" y="0"/>
                </a:moveTo>
                <a:lnTo>
                  <a:pt x="1283788" y="0"/>
                </a:lnTo>
                <a:lnTo>
                  <a:pt x="1283788" y="2451679"/>
                </a:lnTo>
                <a:lnTo>
                  <a:pt x="0" y="2451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37432" y="1723806"/>
            <a:ext cx="1608780" cy="1623539"/>
          </a:xfrm>
          <a:custGeom>
            <a:avLst/>
            <a:gdLst/>
            <a:ahLst/>
            <a:cxnLst/>
            <a:rect r="r" b="b" t="t" l="l"/>
            <a:pathLst>
              <a:path h="1623539" w="1608780">
                <a:moveTo>
                  <a:pt x="0" y="0"/>
                </a:moveTo>
                <a:lnTo>
                  <a:pt x="1608780" y="0"/>
                </a:lnTo>
                <a:lnTo>
                  <a:pt x="1608780" y="1623539"/>
                </a:lnTo>
                <a:lnTo>
                  <a:pt x="0" y="162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5800" y="1261622"/>
            <a:ext cx="7433046" cy="7763757"/>
            <a:chOff x="0" y="0"/>
            <a:chExt cx="9910728" cy="103516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121477"/>
              <a:ext cx="9910728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111111"/>
                  </a:solidFill>
                  <a:latin typeface="Muli"/>
                </a:rPr>
                <a:t>Empowering children with autism daily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9910728" cy="264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111111"/>
                  </a:solidFill>
                  <a:latin typeface="Muli"/>
                </a:rPr>
                <a:t>85% children show improvement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95276"/>
              <a:ext cx="9910728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11111"/>
                  </a:solidFill>
                  <a:latin typeface="Muli"/>
                </a:rPr>
                <a:t>Enhancing learning through interactive play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94599"/>
              <a:ext cx="9910728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trike="noStrike" u="none">
                  <a:solidFill>
                    <a:srgbClr val="111111"/>
                  </a:solidFill>
                  <a:latin typeface="Muli"/>
                </a:rPr>
                <a:t>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69076"/>
              <a:ext cx="9910728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11111"/>
                  </a:solidFill>
                  <a:latin typeface="Muli"/>
                </a:rPr>
                <a:t>Connecting families for brighter futures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068398"/>
              <a:ext cx="9910728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trike="noStrike" u="none">
                  <a:solidFill>
                    <a:srgbClr val="111111"/>
                  </a:solidFill>
                  <a:latin typeface="Muli"/>
                </a:rPr>
                <a:t>25 enrolled families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79351" y="5262977"/>
            <a:ext cx="19605781" cy="0"/>
          </a:xfrm>
          <a:prstGeom prst="line">
            <a:avLst/>
          </a:prstGeom>
          <a:ln cap="rnd" w="9525">
            <a:solidFill>
              <a:srgbClr val="FFD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7993" y="4977610"/>
            <a:ext cx="610889" cy="589785"/>
          </a:xfrm>
          <a:custGeom>
            <a:avLst/>
            <a:gdLst/>
            <a:ahLst/>
            <a:cxnLst/>
            <a:rect r="r" b="b" t="t" l="l"/>
            <a:pathLst>
              <a:path h="589785" w="610889">
                <a:moveTo>
                  <a:pt x="0" y="0"/>
                </a:moveTo>
                <a:lnTo>
                  <a:pt x="610889" y="0"/>
                </a:lnTo>
                <a:lnTo>
                  <a:pt x="610889" y="589785"/>
                </a:lnTo>
                <a:lnTo>
                  <a:pt x="0" y="58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3800" y="4968085"/>
            <a:ext cx="610889" cy="589785"/>
          </a:xfrm>
          <a:custGeom>
            <a:avLst/>
            <a:gdLst/>
            <a:ahLst/>
            <a:cxnLst/>
            <a:rect r="r" b="b" t="t" l="l"/>
            <a:pathLst>
              <a:path h="589785" w="610889">
                <a:moveTo>
                  <a:pt x="0" y="0"/>
                </a:moveTo>
                <a:lnTo>
                  <a:pt x="610889" y="0"/>
                </a:lnTo>
                <a:lnTo>
                  <a:pt x="610889" y="589785"/>
                </a:lnTo>
                <a:lnTo>
                  <a:pt x="0" y="58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19606" y="4977610"/>
            <a:ext cx="610889" cy="589785"/>
          </a:xfrm>
          <a:custGeom>
            <a:avLst/>
            <a:gdLst/>
            <a:ahLst/>
            <a:cxnLst/>
            <a:rect r="r" b="b" t="t" l="l"/>
            <a:pathLst>
              <a:path h="589785" w="610889">
                <a:moveTo>
                  <a:pt x="0" y="0"/>
                </a:moveTo>
                <a:lnTo>
                  <a:pt x="610889" y="0"/>
                </a:lnTo>
                <a:lnTo>
                  <a:pt x="610889" y="589785"/>
                </a:lnTo>
                <a:lnTo>
                  <a:pt x="0" y="58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5413" y="4977610"/>
            <a:ext cx="610889" cy="589785"/>
          </a:xfrm>
          <a:custGeom>
            <a:avLst/>
            <a:gdLst/>
            <a:ahLst/>
            <a:cxnLst/>
            <a:rect r="r" b="b" t="t" l="l"/>
            <a:pathLst>
              <a:path h="589785" w="610889">
                <a:moveTo>
                  <a:pt x="0" y="0"/>
                </a:moveTo>
                <a:lnTo>
                  <a:pt x="610888" y="0"/>
                </a:lnTo>
                <a:lnTo>
                  <a:pt x="610888" y="589785"/>
                </a:lnTo>
                <a:lnTo>
                  <a:pt x="0" y="58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99545"/>
            <a:ext cx="1544891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111111"/>
                </a:solidFill>
                <a:latin typeface="Muli"/>
              </a:rPr>
              <a:t>Development Timeline for KidEaseHub Autism App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7993" y="6120766"/>
            <a:ext cx="3463181" cy="2148905"/>
            <a:chOff x="0" y="0"/>
            <a:chExt cx="4617574" cy="28652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461757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Project Kickoff Meeting Scheduled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39513"/>
              <a:ext cx="4617574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Discuss app features and design with the team members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63800" y="6120766"/>
            <a:ext cx="3463181" cy="2568005"/>
            <a:chOff x="0" y="0"/>
            <a:chExt cx="4617574" cy="34240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4617574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Initial Wireframes and Prototypes Completed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98313"/>
              <a:ext cx="4617574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Review and refine user interface for optimal user experience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9606" y="6120766"/>
            <a:ext cx="3463181" cy="2148905"/>
            <a:chOff x="0" y="0"/>
            <a:chExt cx="4617574" cy="286520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461757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Beta Testing Phase Initiated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39513"/>
              <a:ext cx="4617574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Gather feedback from testers for app improvements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75413" y="6120766"/>
            <a:ext cx="3463181" cy="2148905"/>
            <a:chOff x="0" y="0"/>
            <a:chExt cx="4617574" cy="286520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461757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111111"/>
                  </a:solidFill>
                  <a:latin typeface="Muli Semi-Bold"/>
                </a:rPr>
                <a:t>App Launch on App Store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39513"/>
              <a:ext cx="4617574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111111"/>
                  </a:solidFill>
                  <a:latin typeface="Muli"/>
                </a:rPr>
                <a:t>Celebrate the successful release of KidEaseHub Autism App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DAGD8VNjZfs</dc:identifier>
  <dcterms:modified xsi:type="dcterms:W3CDTF">2011-08-01T06:04:30Z</dcterms:modified>
  <cp:revision>1</cp:revision>
  <dc:title>Non Text Magic Studio Magic Design for Presentations L&amp;P</dc:title>
</cp:coreProperties>
</file>